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1"/>
  </p:notesMasterIdLst>
  <p:handoutMasterIdLst>
    <p:handoutMasterId r:id="rId12"/>
  </p:handoutMasterIdLst>
  <p:sldIdLst>
    <p:sldId id="257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911" autoAdjust="0"/>
  </p:normalViewPr>
  <p:slideViewPr>
    <p:cSldViewPr snapToGrid="0">
      <p:cViewPr varScale="1">
        <p:scale>
          <a:sx n="104" d="100"/>
          <a:sy n="104" d="100"/>
        </p:scale>
        <p:origin x="120" y="204"/>
      </p:cViewPr>
      <p:guideLst>
        <p:guide orient="horz" pos="2160"/>
        <p:guide pos="3840"/>
        <p:guide pos="7296"/>
        <p:guide orient="horz" pos="412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6" d="100"/>
          <a:sy n="86" d="100"/>
        </p:scale>
        <p:origin x="38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9FDCB53-72AA-43CD-9FCE-A0499508149C}" type="datetime1">
              <a:rPr lang="fr-FR" smtClean="0"/>
              <a:t>17/01/2018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4E50CC-F33A-4EF4-9F12-93EC4A21A0C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gif>
</file>

<file path=ppt/media/image4.jpg>
</file>

<file path=ppt/media/image5.jpg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4CD182F-7DDD-4384-AA69-7AB64275A48B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 eaLnBrk="1" latinLnBrk="0" hangingPunct="1"/>
            <a:r>
              <a:rPr lang="fr-FR"/>
              <a:t>Modifiez les styles du texte</a:t>
            </a:r>
          </a:p>
          <a:p>
            <a:pPr lvl="1" rtl="0"/>
            <a:r>
              <a:rPr lang="fr-FR" noProof="0"/>
              <a:t>Deuxième </a:t>
            </a:r>
            <a:r>
              <a:rPr lang="fr-FR" noProof="0" dirty="0"/>
              <a:t>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2674CE4-FBD8-4481-AEFB-CA53E599A74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2674CE4-FBD8-4481-AEFB-CA53E599A74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7974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171450" indent="-171450" rtl="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867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871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9441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2674CE4-FBD8-4481-AEFB-CA53E599A74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2879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800B302-F4DC-4547-9C74-CF794137D16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8655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2674CE4-FBD8-4481-AEFB-CA53E599A74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520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2674CE4-FBD8-4481-AEFB-CA53E599A745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1985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 useBgFill="1">
        <p:nvSpPr>
          <p:cNvPr id="30" name="Rectangle à coins arrondis 29"/>
          <p:cNvSpPr/>
          <p:nvPr/>
        </p:nvSpPr>
        <p:spPr bwMode="white">
          <a:xfrm>
            <a:off x="7265116" y="5854915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 useBgFill="1">
        <p:nvSpPr>
          <p:cNvPr id="31" name="Rectangle à coins arrondis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>
        <p:nvSpPr>
          <p:cNvPr id="10" name="Rectangle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609600" y="2389010"/>
            <a:ext cx="11277600" cy="1452608"/>
          </a:xfrm>
        </p:spPr>
        <p:txBody>
          <a:bodyPr rtlCol="0"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 dirty="0" smtClean="0"/>
              <a:t>Modifiez le style du titre</a:t>
            </a:r>
            <a:endParaRPr lang="fr-FR" noProof="0" dirty="0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 rtlCol="0"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 rtl="0"/>
            <a:r>
              <a:rPr lang="fr-FR" noProof="0" smtClean="0"/>
              <a:t>Modifier le style des sous-titres du masque</a:t>
            </a:r>
            <a:endParaRPr lang="fr-FR" noProof="0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>
          <a:xfrm>
            <a:off x="7265116" y="4205288"/>
            <a:ext cx="1727200" cy="457200"/>
          </a:xfrm>
        </p:spPr>
        <p:txBody>
          <a:bodyPr rtlCol="0"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>
          <a:xfrm>
            <a:off x="9043832" y="4206240"/>
            <a:ext cx="1280160" cy="457200"/>
          </a:xfrm>
        </p:spPr>
        <p:txBody>
          <a:bodyPr rtlCol="0"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fld id="{C7C71E45-5DF8-4712-BFF7-CE06C0D56D4E}" type="datetime1">
              <a:rPr lang="fr-FR" noProof="0" smtClean="0"/>
              <a:t>17/01/2018</a:t>
            </a:fld>
            <a:endParaRPr lang="fr-FR" noProof="0" dirty="0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 rtlCol="0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D38EFFD1-39B7-4DB1-BF0A-4FB0833B529C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0115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66E62F-EC4D-4E41-B4A3-4C0EB2DCDC7C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6784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042400" y="1143000"/>
            <a:ext cx="2540000" cy="5448300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143000"/>
            <a:ext cx="8331200" cy="5448300"/>
          </a:xfrm>
        </p:spPr>
        <p:txBody>
          <a:bodyPr vert="eaVert" rtlCol="0"/>
          <a:lstStyle>
            <a:lvl1pPr rtl="0" eaLnBrk="1" latinLnBrk="0" hangingPunct="1">
              <a:defRPr/>
            </a:lvl1pPr>
            <a:lvl5pPr>
              <a:defRPr/>
            </a:lvl5pPr>
          </a:lstStyle>
          <a:p>
            <a:pPr lvl="0" rtl="0" eaLnBrk="1" latinLnBrk="0" hangingPunct="1"/>
            <a:r>
              <a:rPr lang="fr-FR" dirty="0"/>
              <a:t>Modifiez les styles du texte</a:t>
            </a:r>
          </a:p>
          <a:p>
            <a:pPr lvl="1" rtl="0" eaLnBrk="1" latinLnBrk="0" hangingPunct="1"/>
            <a:r>
              <a:rPr lang="fr-FR" noProof="0" dirty="0"/>
              <a:t>Deuxième niveau</a:t>
            </a:r>
          </a:p>
          <a:p>
            <a:pPr lvl="2" rtl="0" eaLnBrk="1" latinLnBrk="0" hangingPunct="1"/>
            <a:r>
              <a:rPr lang="fr-FR" noProof="0" dirty="0"/>
              <a:t>Troisième niveau</a:t>
            </a:r>
          </a:p>
          <a:p>
            <a:pPr lvl="3" rtl="0" eaLnBrk="1" latinLnBrk="0" hangingPunct="1"/>
            <a:r>
              <a:rPr lang="fr-FR" noProof="0" dirty="0"/>
              <a:t>Quatrième niveau</a:t>
            </a:r>
          </a:p>
          <a:p>
            <a:pPr lvl="4" rtl="0" eaLnBrk="1" latinLnBrk="0" hangingPunct="1"/>
            <a:r>
              <a:rPr lang="fr-FR" noProof="0" dirty="0"/>
              <a:t>Cinquième niveau</a:t>
            </a:r>
            <a:endParaRPr kumimoji="0"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28114B-F00C-4AC3-84E3-DF33EC287C21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78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9600" y="2249424"/>
            <a:ext cx="10972800" cy="3965259"/>
          </a:xfrm>
        </p:spPr>
        <p:txBody>
          <a:bodyPr rtlCol="0"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7088623" y="6540144"/>
            <a:ext cx="3213617" cy="257165"/>
          </a:xfrm>
        </p:spPr>
        <p:txBody>
          <a:bodyPr rtlCol="0"/>
          <a:lstStyle>
            <a:lvl1pPr algn="l">
              <a:defRPr/>
            </a:lvl1pPr>
          </a:lstStyle>
          <a:p>
            <a:r>
              <a:rPr lang="fr-FR" dirty="0" smtClean="0"/>
              <a:t>Ajouter un pied de page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10306048" y="6540144"/>
            <a:ext cx="1276352" cy="257165"/>
          </a:xfrm>
        </p:spPr>
        <p:txBody>
          <a:bodyPr rtlCol="0"/>
          <a:lstStyle/>
          <a:p>
            <a:pPr rtl="0"/>
            <a:fld id="{08D32EFB-A243-4779-8890-F122BD463760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566400" y="0"/>
            <a:ext cx="1016000" cy="365760"/>
          </a:xfrm>
        </p:spPr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5943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3084" y="1968322"/>
            <a:ext cx="10363200" cy="1362075"/>
          </a:xfrm>
        </p:spPr>
        <p:txBody>
          <a:bodyPr rtlCol="0"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chemeClr val="accent2"/>
                </a:solidFill>
                <a:effectLst/>
              </a:defRPr>
            </a:lvl1pPr>
          </a:lstStyle>
          <a:p>
            <a:pPr rtl="0"/>
            <a:r>
              <a:rPr lang="fr-FR" noProof="0" smtClean="0"/>
              <a:t>Modifiez le style du titre</a:t>
            </a:r>
            <a:endParaRPr kumimoji="0"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rtlCol="0"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7A50B1-ABE7-4728-AFCB-4A6FFEE74D51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051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341875"/>
          </a:xfrm>
        </p:spPr>
        <p:txBody>
          <a:bodyPr rtlCol="0"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341875"/>
          </a:xfrm>
        </p:spPr>
        <p:txBody>
          <a:bodyPr rtlCol="0"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566400" y="0"/>
            <a:ext cx="1016000" cy="365760"/>
          </a:xfrm>
        </p:spPr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464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rtlCol="0" anchor="ctr"/>
          <a:lstStyle>
            <a:lvl1pPr>
              <a:defRPr sz="4000" b="0" i="0" cap="none" baseline="0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rtlCol="0"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rtlCol="0"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28" name="Espace réservé du pied de page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26" name="Espace réservé de la date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D2E332-3C57-4288-87AD-F6BD185E425C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27" name="Espace réservé du numéro de diapositive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707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rtlCol="0"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 rtlCol="0"/>
          <a:lstStyle/>
          <a:p>
            <a:pPr rtl="0"/>
            <a:fld id="{83943E88-E25D-4C03-841A-9319E2E46FCA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2195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136B20-51E3-4060-BC59-906AFCF98181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1356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137995" y="1101970"/>
            <a:ext cx="4511040" cy="877824"/>
          </a:xfrm>
        </p:spPr>
        <p:txBody>
          <a:bodyPr rtlCol="0" anchor="b"/>
          <a:lstStyle>
            <a:lvl1pPr algn="l">
              <a:buNone/>
              <a:defRPr sz="1800" b="1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05083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kumimoji="0"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580573"/>
          </a:xfrm>
        </p:spPr>
        <p:txBody>
          <a:bodyPr rtlCol="0"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22F5C8-FD47-4D38-B2BA-577CEFD68B73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986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rtlCol="0" anchor="t"/>
          <a:lstStyle>
            <a:lvl1pPr algn="ctr">
              <a:buNone/>
              <a:defRPr sz="2000" b="1"/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’image 2" descr="Espace réservé vide pour ajouter une image. Cliquez sur l’espace réservé et sélectionnez l’image à ajouter"/>
          <p:cNvSpPr>
            <a:spLocks noGrp="1"/>
          </p:cNvSpPr>
          <p:nvPr>
            <p:ph type="pic" idx="1" hasCustomPrompt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 rtlCol="0"/>
          <a:lstStyle>
            <a:lvl1pPr marL="0" indent="0">
              <a:buNone/>
              <a:defRPr sz="3200"/>
            </a:lvl1pPr>
          </a:lstStyle>
          <a:p>
            <a:pPr rtl="0"/>
            <a:r>
              <a:rPr lang="fr-FR" noProof="0"/>
              <a:t>Cliquez sur l’icône pour ajouter une image</a:t>
            </a:r>
            <a:endParaRPr kumimoji="0"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D56894-5D83-48DC-8A93-A3DE176A3727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8836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 28"/>
          <p:cNvSpPr/>
          <p:nvPr userDrawn="1"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>
        <p:nvSpPr>
          <p:cNvPr id="30" name="Rectangle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fr-FR" sz="1800" noProof="0"/>
          </a:p>
        </p:txBody>
      </p:sp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 rtlCol="0"/>
          <a:lstStyle>
            <a:lvl1pPr algn="r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 rtlCol="0"/>
          <a:lstStyle>
            <a:lvl1pPr algn="l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fld id="{AD0867B1-8417-4B27-B60D-87C2AFB37CD5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rtlCol="0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pPr rtl="0"/>
            <a:fld id="{401CF334-2D5C-4859-84A6-CA7E6E43FAE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321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>
            <a:lumMod val="75000"/>
          </a:schemeClr>
        </a:buClr>
        <a:buFont typeface="Georgia"/>
        <a:buChar char="•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>
            <a:lumMod val="75000"/>
          </a:schemeClr>
        </a:buClr>
        <a:buFont typeface="Georgia"/>
        <a:buChar char="▫"/>
        <a:defRPr kumimoji="0" sz="2600" kern="1200">
          <a:solidFill>
            <a:schemeClr val="tx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 smtClean="0"/>
              <a:t>JSON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fr-FR" dirty="0"/>
              <a:t>Présenté par</a:t>
            </a:r>
          </a:p>
          <a:p>
            <a:pPr rtl="0"/>
            <a:r>
              <a:rPr lang="fr-FR" dirty="0" smtClean="0"/>
              <a:t>Antonio, Benjamin et Nicolas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0630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Introduction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dirty="0" smtClean="0"/>
              <a:t>Qu’est-ce que le JSON ?</a:t>
            </a:r>
            <a:endParaRPr lang="fr-FR" dirty="0"/>
          </a:p>
          <a:p>
            <a:pPr rtl="0"/>
            <a:r>
              <a:rPr lang="fr-FR" dirty="0" smtClean="0"/>
              <a:t>Différences entre le JSON et le XML</a:t>
            </a:r>
          </a:p>
          <a:p>
            <a:r>
              <a:rPr lang="fr-FR" dirty="0" smtClean="0"/>
              <a:t>JSON est comme le XML</a:t>
            </a:r>
          </a:p>
          <a:p>
            <a:r>
              <a:rPr lang="fr-FR" dirty="0" smtClean="0"/>
              <a:t>Pourquoi le JSON est plus performant que le XML</a:t>
            </a:r>
          </a:p>
          <a:p>
            <a:r>
              <a:rPr lang="fr-FR" dirty="0" smtClean="0"/>
              <a:t>Exercices</a:t>
            </a:r>
          </a:p>
          <a:p>
            <a:r>
              <a:rPr lang="fr-FR" dirty="0" smtClean="0"/>
              <a:t>Corrigés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D53FD9-14DF-40E4-8FD8-09706F92B524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85189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 smtClean="0"/>
              <a:t>Qu’est-ce que le JSON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9600" y="2249424"/>
            <a:ext cx="6945745" cy="1639085"/>
          </a:xfrm>
        </p:spPr>
        <p:txBody>
          <a:bodyPr rtlCol="0">
            <a:normAutofit/>
          </a:bodyPr>
          <a:lstStyle/>
          <a:p>
            <a:r>
              <a:rPr lang="fr-CH" dirty="0"/>
              <a:t>JavaScript Object </a:t>
            </a:r>
            <a:r>
              <a:rPr lang="fr-CH" dirty="0" smtClean="0"/>
              <a:t>Notation</a:t>
            </a:r>
          </a:p>
          <a:p>
            <a:r>
              <a:rPr lang="fr-FR" dirty="0" smtClean="0"/>
              <a:t>Représente des informations</a:t>
            </a:r>
          </a:p>
          <a:p>
            <a:r>
              <a:rPr lang="fr-FR" dirty="0" smtClean="0"/>
              <a:t>Ensembles de paires (« clé » : « valeur »)</a:t>
            </a:r>
            <a:endParaRPr lang="fr-FR" dirty="0"/>
          </a:p>
          <a:p>
            <a:pPr rtl="0"/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961E4-8494-43D2-9A0D-2BB920C0F1C5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3</a:t>
            </a:fld>
            <a:endParaRPr lang="fr-FR" noProof="0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345" y="1527685"/>
            <a:ext cx="2638425" cy="333375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142764"/>
            <a:ext cx="38100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86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/>
              <a:t>Différences entre le JSON et le XML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09600" y="2249424"/>
            <a:ext cx="4581236" cy="1990067"/>
          </a:xfrm>
        </p:spPr>
        <p:txBody>
          <a:bodyPr rtlCol="0">
            <a:normAutofit/>
          </a:bodyPr>
          <a:lstStyle/>
          <a:p>
            <a:pPr rtl="0"/>
            <a:r>
              <a:rPr lang="fr-FR" dirty="0" smtClean="0"/>
              <a:t>Lecture</a:t>
            </a:r>
          </a:p>
          <a:p>
            <a:pPr rtl="0"/>
            <a:r>
              <a:rPr lang="fr-FR" dirty="0" smtClean="0"/>
              <a:t>Utilisation de tableaux</a:t>
            </a:r>
          </a:p>
          <a:p>
            <a:pPr rtl="0"/>
            <a:r>
              <a:rPr lang="fr-FR" dirty="0" smtClean="0"/>
              <a:t>Balises</a:t>
            </a:r>
          </a:p>
          <a:p>
            <a:pPr rtl="0"/>
            <a:r>
              <a:rPr lang="fr-FR" dirty="0" smtClean="0"/>
              <a:t>XML demande un parseur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AB1CBB0-0FBA-424C-B77C-3D18B5D5E3C7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4</a:t>
            </a:fld>
            <a:endParaRPr lang="fr-FR" noProof="0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865" y="2209800"/>
            <a:ext cx="4905375" cy="23812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865" y="4678651"/>
            <a:ext cx="4152900" cy="134302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88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CH" dirty="0"/>
              <a:t>JSON est comme le XML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11176000" cy="4341875"/>
          </a:xfrm>
        </p:spPr>
        <p:txBody>
          <a:bodyPr rtlCol="0">
            <a:normAutofit/>
          </a:bodyPr>
          <a:lstStyle/>
          <a:p>
            <a:pPr rtl="0"/>
            <a:r>
              <a:rPr lang="fr-FR" sz="2800" dirty="0" smtClean="0"/>
              <a:t>Auto-descriptif</a:t>
            </a:r>
          </a:p>
          <a:p>
            <a:pPr rtl="0"/>
            <a:r>
              <a:rPr lang="fr-FR" sz="2800" dirty="0" smtClean="0"/>
              <a:t>Hiérarchique</a:t>
            </a:r>
          </a:p>
          <a:p>
            <a:r>
              <a:rPr lang="fr-FR" sz="2800" dirty="0" smtClean="0"/>
              <a:t>Peuvent être récupéré en </a:t>
            </a:r>
            <a:r>
              <a:rPr lang="fr-CH" sz="2800" dirty="0" err="1" smtClean="0"/>
              <a:t>XMLHttpRequest</a:t>
            </a:r>
            <a:endParaRPr lang="fr-CH" sz="2800" dirty="0" smtClean="0"/>
          </a:p>
          <a:p>
            <a:r>
              <a:rPr lang="fr-CH" sz="2800" dirty="0" smtClean="0"/>
              <a:t>Utilisé par beaucoup de programmes</a:t>
            </a:r>
            <a:endParaRPr lang="fr-FR" sz="2800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4294967295"/>
          </p:nvPr>
        </p:nvSpPr>
        <p:spPr>
          <a:xfrm>
            <a:off x="8782048" y="612648"/>
            <a:ext cx="1276352" cy="231414"/>
          </a:xfrm>
        </p:spPr>
        <p:txBody>
          <a:bodyPr/>
          <a:lstStyle/>
          <a:p>
            <a:pPr rtl="0"/>
            <a:fld id="{29F47E90-615D-4A0D-9A84-2D0F9BD6D10B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4294967295"/>
          </p:nvPr>
        </p:nvSpPr>
        <p:spPr>
          <a:xfrm>
            <a:off x="5994400" y="612648"/>
            <a:ext cx="2783840" cy="231414"/>
          </a:xfrm>
        </p:spPr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5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3703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dirty="0"/>
              <a:t>Pourquoi le JSON est plus performant que le XML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fr-FR" dirty="0" smtClean="0"/>
              <a:t>XML plus compliqué</a:t>
            </a:r>
          </a:p>
          <a:p>
            <a:pPr rtl="0"/>
            <a:r>
              <a:rPr lang="fr-FR" dirty="0" smtClean="0"/>
              <a:t>JSON est utilisable en objet JS</a:t>
            </a:r>
          </a:p>
          <a:p>
            <a:pPr rtl="0"/>
            <a:r>
              <a:rPr lang="fr-FR" dirty="0" smtClean="0"/>
              <a:t>JSON est plus rapide avec AJAX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B1C4477-0318-4AF4-852D-80C7CC6A032D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6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04608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 smtClean="0"/>
              <a:t>Exercices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sz="half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sz="2800" dirty="0" smtClean="0"/>
              <a:t>A vous de jouer</a:t>
            </a:r>
            <a:endParaRPr lang="fr-FR" sz="2800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125" y="2733965"/>
            <a:ext cx="4663070" cy="262464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4294967295"/>
          </p:nvPr>
        </p:nvSpPr>
        <p:spPr>
          <a:xfrm>
            <a:off x="8782048" y="612648"/>
            <a:ext cx="1276352" cy="231414"/>
          </a:xfrm>
        </p:spPr>
        <p:txBody>
          <a:bodyPr/>
          <a:lstStyle/>
          <a:p>
            <a:pPr rtl="0"/>
            <a:fld id="{D989B5E4-1B6D-4816-B117-34064099FEF8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294967295"/>
          </p:nvPr>
        </p:nvSpPr>
        <p:spPr>
          <a:xfrm>
            <a:off x="5994400" y="612648"/>
            <a:ext cx="2783840" cy="231414"/>
          </a:xfrm>
        </p:spPr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7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1199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 smtClean="0"/>
              <a:t>Corrigés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idx="1"/>
          </p:nvPr>
        </p:nvSpPr>
        <p:spPr>
          <a:xfrm>
            <a:off x="609600" y="2249424"/>
            <a:ext cx="5578764" cy="3965259"/>
          </a:xfrm>
        </p:spPr>
        <p:txBody>
          <a:bodyPr rtlCol="0"/>
          <a:lstStyle/>
          <a:p>
            <a:pPr rtl="0"/>
            <a:r>
              <a:rPr lang="fr-FR" dirty="0"/>
              <a:t>Résumez les points importants.</a:t>
            </a:r>
          </a:p>
          <a:p>
            <a:pPr rtl="0"/>
            <a:r>
              <a:rPr lang="fr-FR" dirty="0"/>
              <a:t>Réservez du temps pour les questions.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4627F98-28A7-4DBC-89C4-EBB0FF42F0D4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fr-FR" noProof="0" smtClean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8</a:t>
            </a:fld>
            <a:endParaRPr lang="fr-FR" noProof="0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2525" y="1143000"/>
            <a:ext cx="2809875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59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Questions</a:t>
            </a:r>
            <a:endParaRPr lang="fr-CH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2894013"/>
            <a:ext cx="4762500" cy="2676525"/>
          </a:xfrm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Ajouter un pied de page</a:t>
            </a:r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8D32EFB-A243-4779-8890-F122BD463760}" type="datetime1">
              <a:rPr lang="fr-FR" noProof="0" smtClean="0"/>
              <a:t>17/01/2018</a:t>
            </a:fld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01CF334-2D5C-4859-84A6-CA7E6E43FAEB}" type="slidenum">
              <a:rPr lang="fr-FR" noProof="0" smtClean="0"/>
              <a:t>9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7301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ésentation de formation">
  <a:themeElements>
    <a:clrScheme name="Bleu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224869_TF03460604.potx" id="{12152B26-7F9F-4ABF-86E0-E1459AFD6361}" vid="{2E193B10-5D37-4949-AED5-CAFD796A7CB8}"/>
    </a:ext>
  </a:extLst>
</a:theme>
</file>

<file path=ppt/theme/theme2.xml><?xml version="1.0" encoding="utf-8"?>
<a:theme xmlns:a="http://schemas.openxmlformats.org/drawingml/2006/main" name="Thèm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formation</Template>
  <TotalTime>82</TotalTime>
  <Words>191</Words>
  <Application>Microsoft Office PowerPoint</Application>
  <PresentationFormat>Grand écran</PresentationFormat>
  <Paragraphs>66</Paragraphs>
  <Slides>9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Georgia</vt:lpstr>
      <vt:lpstr>Wingdings 2</vt:lpstr>
      <vt:lpstr>Présentation de formation</vt:lpstr>
      <vt:lpstr>JSON</vt:lpstr>
      <vt:lpstr>Introduction</vt:lpstr>
      <vt:lpstr>Qu’est-ce que le JSON</vt:lpstr>
      <vt:lpstr>Différences entre le JSON et le XML</vt:lpstr>
      <vt:lpstr>JSON est comme le XML</vt:lpstr>
      <vt:lpstr>Pourquoi le JSON est plus performant que le XML</vt:lpstr>
      <vt:lpstr>Exercices</vt:lpstr>
      <vt:lpstr>Corrigés</vt:lpstr>
      <vt:lpstr>Questions</vt:lpstr>
    </vt:vector>
  </TitlesOfParts>
  <Company>CPNV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 de la présentation de formation</dc:title>
  <dc:creator>HENRY Nicolas</dc:creator>
  <cp:lastModifiedBy>HENRY Nicolas</cp:lastModifiedBy>
  <cp:revision>8</cp:revision>
  <dcterms:created xsi:type="dcterms:W3CDTF">2018-01-17T07:14:43Z</dcterms:created>
  <dcterms:modified xsi:type="dcterms:W3CDTF">2018-01-17T08:36:47Z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